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6" r:id="rId4"/>
    <p:sldId id="267" r:id="rId5"/>
    <p:sldId id="268" r:id="rId6"/>
    <p:sldId id="269" r:id="rId7"/>
    <p:sldId id="270" r:id="rId8"/>
    <p:sldId id="265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E5CC-F2F7-4F64-80D2-1FACCBC2E323}" type="datetimeFigureOut">
              <a:rPr lang="en-GB" smtClean="0"/>
              <a:pPr/>
              <a:t>16/07/2018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F966-3883-4B6C-8A5F-F49E8DE0A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Living faithfully in the workplace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3886200"/>
            <a:ext cx="4866493" cy="1752600"/>
          </a:xfrm>
        </p:spPr>
        <p:txBody>
          <a:bodyPr/>
          <a:lstStyle/>
          <a:p>
            <a:pPr algn="r"/>
            <a:r>
              <a:rPr lang="en-US" sz="3600" dirty="0" smtClean="0"/>
              <a:t>1 Timothy </a:t>
            </a:r>
            <a:r>
              <a:rPr lang="en-US" sz="3600" dirty="0" smtClean="0"/>
              <a:t>6:1 </a:t>
            </a:r>
            <a:r>
              <a:rPr lang="en-US" sz="3600" dirty="0" smtClean="0"/>
              <a:t>- </a:t>
            </a:r>
            <a:r>
              <a:rPr lang="en-US" sz="3600" dirty="0" smtClean="0"/>
              <a:t>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Living faithfully in the workplace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In </a:t>
            </a:r>
            <a:r>
              <a:rPr lang="en-US" sz="2800" b="1" dirty="0" smtClean="0"/>
              <a:t>these verses P</a:t>
            </a:r>
            <a:r>
              <a:rPr lang="en-GB" sz="2800" b="1" dirty="0" err="1" smtClean="0"/>
              <a:t>aul</a:t>
            </a:r>
            <a:r>
              <a:rPr lang="en-US" sz="2800" b="1" dirty="0" smtClean="0"/>
              <a:t> advises Timothy regarding </a:t>
            </a:r>
            <a:r>
              <a:rPr lang="en-US" sz="2800" b="1" dirty="0" smtClean="0"/>
              <a:t>relationships within the </a:t>
            </a:r>
            <a:r>
              <a:rPr lang="en-US" sz="2800" b="1" dirty="0" smtClean="0"/>
              <a:t>workplace</a:t>
            </a:r>
          </a:p>
          <a:p>
            <a:r>
              <a:rPr lang="en-US" sz="2800" b="1" dirty="0" smtClean="0"/>
              <a:t>Remember the basis of society (a slave based economy) is very different to ours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Living faithfully in the workplace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MASTERS</a:t>
            </a:r>
            <a:endParaRPr lang="en-US" sz="2800" b="1" dirty="0" smtClean="0"/>
          </a:p>
          <a:p>
            <a:r>
              <a:rPr lang="en-US" sz="2800" b="1" dirty="0" smtClean="0"/>
              <a:t>It is irrelevant whether the master (boss) is a Christian or not – </a:t>
            </a:r>
            <a:r>
              <a:rPr lang="en-US" sz="2800" b="1" dirty="0" smtClean="0"/>
              <a:t>b</a:t>
            </a:r>
            <a:r>
              <a:rPr lang="en-US" sz="2800" b="1" dirty="0" smtClean="0"/>
              <a:t>oth are worthy of respect</a:t>
            </a:r>
          </a:p>
          <a:p>
            <a:r>
              <a:rPr lang="en-US" sz="2800" b="1" dirty="0" smtClean="0"/>
              <a:t>Our witness to an unbelieving master will reflect our faith</a:t>
            </a:r>
          </a:p>
          <a:p>
            <a:r>
              <a:rPr lang="en-US" sz="2800" b="1" dirty="0" smtClean="0"/>
              <a:t>If we are disrespectful (and that can take many forms) then it will influence that person’s view of our faith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Living faithfully in the workplace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MASTERS</a:t>
            </a:r>
            <a:endParaRPr lang="en-US" sz="2800" b="1" dirty="0" smtClean="0"/>
          </a:p>
          <a:p>
            <a:r>
              <a:rPr lang="en-US" sz="2800" b="1" dirty="0" smtClean="0"/>
              <a:t>If our boss is a Christian then our attitude should be the same – respect</a:t>
            </a:r>
          </a:p>
          <a:p>
            <a:r>
              <a:rPr lang="en-US" sz="2800" b="1" dirty="0" smtClean="0"/>
              <a:t>Working well and maintaining a good witness will result in profit for your brother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Your witness may speak to unbelieving fellow workers</a:t>
            </a:r>
          </a:p>
          <a:p>
            <a:r>
              <a:rPr lang="en-US" sz="2800" b="1" dirty="0" smtClean="0"/>
              <a:t>Don’t take advantage of the fact that you are fellow believers to shirk responsibilities or take advantage of a kind boss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Living faithfully in the workplace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628" y="815926"/>
            <a:ext cx="6811548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SALT AND LIGHT IN THE WORKPLACE (Matthew 5:13 – 16)</a:t>
            </a:r>
          </a:p>
          <a:p>
            <a:pPr>
              <a:buNone/>
            </a:pPr>
            <a:r>
              <a:rPr lang="en-US" sz="2800" b="1" dirty="0" smtClean="0"/>
              <a:t>As a boss:</a:t>
            </a:r>
          </a:p>
          <a:p>
            <a:r>
              <a:rPr lang="en-US" sz="2800" b="1" dirty="0" smtClean="0"/>
              <a:t>Speak and deal honestly </a:t>
            </a:r>
          </a:p>
          <a:p>
            <a:r>
              <a:rPr lang="en-US" sz="2800" b="1" dirty="0" smtClean="0"/>
              <a:t>Carry out business with integrity</a:t>
            </a:r>
          </a:p>
          <a:p>
            <a:r>
              <a:rPr lang="en-US" sz="2800" b="1" dirty="0" smtClean="0"/>
              <a:t>Be blameless in money matters</a:t>
            </a:r>
          </a:p>
          <a:p>
            <a:r>
              <a:rPr lang="en-US" sz="2800" b="1" dirty="0" smtClean="0"/>
              <a:t>Pay fairly</a:t>
            </a:r>
          </a:p>
          <a:p>
            <a:r>
              <a:rPr lang="en-US" sz="2800" b="1" dirty="0" smtClean="0"/>
              <a:t>Provide fair working conditions</a:t>
            </a:r>
          </a:p>
          <a:p>
            <a:r>
              <a:rPr lang="en-US" sz="2800" b="1" dirty="0" smtClean="0"/>
              <a:t>Avoid innuendo and sexual temptations</a:t>
            </a:r>
          </a:p>
          <a:p>
            <a:r>
              <a:rPr lang="en-US" sz="2800" b="1" dirty="0" smtClean="0"/>
              <a:t>Control temper</a:t>
            </a:r>
          </a:p>
          <a:p>
            <a:r>
              <a:rPr lang="en-US" sz="2800" b="1" dirty="0" smtClean="0"/>
              <a:t>Listen to complaints sympathetically</a:t>
            </a:r>
            <a:endParaRPr lang="en-US" sz="2800" b="1" dirty="0" smtClean="0"/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Living faithfully in the workplace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628" y="703386"/>
            <a:ext cx="6811548" cy="5950632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SALT AND LIGHT IN THE WORKPLACE (Matthew 5:13 – 16)</a:t>
            </a:r>
          </a:p>
          <a:p>
            <a:pPr>
              <a:buNone/>
            </a:pPr>
            <a:r>
              <a:rPr lang="en-US" sz="2800" b="1" dirty="0" smtClean="0"/>
              <a:t>As a worker:</a:t>
            </a:r>
          </a:p>
          <a:p>
            <a:r>
              <a:rPr lang="en-US" sz="2800" b="1" dirty="0" smtClean="0"/>
              <a:t>Put in a good day’s work</a:t>
            </a:r>
          </a:p>
          <a:p>
            <a:r>
              <a:rPr lang="en-US" sz="2800" b="1" dirty="0" smtClean="0"/>
              <a:t>Observe the rules/policies of where we work</a:t>
            </a:r>
          </a:p>
          <a:p>
            <a:r>
              <a:rPr lang="en-US" sz="2800" b="1" dirty="0" smtClean="0"/>
              <a:t>Never steal</a:t>
            </a:r>
          </a:p>
          <a:p>
            <a:r>
              <a:rPr lang="en-US" sz="2800" b="1" dirty="0" smtClean="0"/>
              <a:t>Avoid complaining</a:t>
            </a:r>
          </a:p>
          <a:p>
            <a:r>
              <a:rPr lang="en-US" sz="2800" b="1" dirty="0" smtClean="0"/>
              <a:t>Be pleasant and likeable</a:t>
            </a:r>
          </a:p>
          <a:p>
            <a:r>
              <a:rPr lang="en-US" sz="2800" b="1" dirty="0" smtClean="0"/>
              <a:t>Develop trust with those over us and around us</a:t>
            </a:r>
          </a:p>
          <a:p>
            <a:r>
              <a:rPr lang="en-US" sz="2800" b="1" dirty="0" smtClean="0"/>
              <a:t>Live a life that is </a:t>
            </a:r>
            <a:r>
              <a:rPr lang="en-US" sz="2800" b="1" dirty="0" err="1" smtClean="0"/>
              <a:t>centred</a:t>
            </a:r>
            <a:r>
              <a:rPr lang="en-US" sz="2800" b="1" dirty="0" smtClean="0"/>
              <a:t> on biblical principles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b="1" dirty="0" smtClean="0"/>
              <a:t>Living faithfully in the workplace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3200" b="1" dirty="0" smtClean="0"/>
              <a:t>Christians in the workplace are on the front line concerning whether the reputation of </a:t>
            </a:r>
            <a:r>
              <a:rPr lang="en-US" sz="3200" b="1" dirty="0" smtClean="0"/>
              <a:t>the gospel is enhanced or suffers</a:t>
            </a:r>
          </a:p>
          <a:p>
            <a:r>
              <a:rPr lang="en-US" sz="3200" b="1" dirty="0" smtClean="0"/>
              <a:t>Work hard and display godly character</a:t>
            </a:r>
          </a:p>
          <a:p>
            <a:r>
              <a:rPr lang="en-US" sz="3200" b="1" dirty="0" smtClean="0"/>
              <a:t>When business practices conflict with godly living we need to have the courage to eithe</a:t>
            </a:r>
            <a:r>
              <a:rPr lang="en-US" sz="3200" b="1" dirty="0" smtClean="0"/>
              <a:t>r stand up for Bible truth (whatever </a:t>
            </a:r>
            <a:r>
              <a:rPr lang="en-US" sz="3200" b="1" smtClean="0"/>
              <a:t>the consequences may be) or </a:t>
            </a:r>
            <a:r>
              <a:rPr lang="en-US" sz="3200" b="1" dirty="0" smtClean="0"/>
              <a:t>to leave that employment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748</TotalTime>
  <Words>366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chri_1226_sllide</vt:lpstr>
      <vt:lpstr>1_Default Design</vt:lpstr>
      <vt:lpstr>Living faithfully in the workplace</vt:lpstr>
      <vt:lpstr>Living faithfully in the workplace</vt:lpstr>
      <vt:lpstr>Living faithfully in the workplace</vt:lpstr>
      <vt:lpstr>Living faithfully in the workplace</vt:lpstr>
      <vt:lpstr>Living faithfully in the workplace</vt:lpstr>
      <vt:lpstr>Living faithfully in the workplace</vt:lpstr>
      <vt:lpstr>Living faithfully in the workplace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85</cp:revision>
  <dcterms:created xsi:type="dcterms:W3CDTF">2018-03-15T09:50:49Z</dcterms:created>
  <dcterms:modified xsi:type="dcterms:W3CDTF">2018-07-16T10:05:20Z</dcterms:modified>
</cp:coreProperties>
</file>